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F640-E4D7-4B1D-B554-BB744DF693F9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8480-67E9-40BE-AA96-218BA4A6F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F640-E4D7-4B1D-B554-BB744DF693F9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8480-67E9-40BE-AA96-218BA4A6F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F640-E4D7-4B1D-B554-BB744DF693F9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8480-67E9-40BE-AA96-218BA4A6F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F640-E4D7-4B1D-B554-BB744DF693F9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8480-67E9-40BE-AA96-218BA4A6F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F640-E4D7-4B1D-B554-BB744DF693F9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8480-67E9-40BE-AA96-218BA4A6F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F640-E4D7-4B1D-B554-BB744DF693F9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8480-67E9-40BE-AA96-218BA4A6F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F640-E4D7-4B1D-B554-BB744DF693F9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8480-67E9-40BE-AA96-218BA4A6F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F640-E4D7-4B1D-B554-BB744DF693F9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8480-67E9-40BE-AA96-218BA4A6F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F640-E4D7-4B1D-B554-BB744DF693F9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8480-67E9-40BE-AA96-218BA4A6F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F640-E4D7-4B1D-B554-BB744DF693F9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8480-67E9-40BE-AA96-218BA4A6F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F640-E4D7-4B1D-B554-BB744DF693F9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8480-67E9-40BE-AA96-218BA4A6F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1F640-E4D7-4B1D-B554-BB744DF693F9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8480-67E9-40BE-AA96-218BA4A6F7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SOURCE: Cicero (106-43BC), Roman statesman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“The good of the people is the chief law.”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According to Cicero, what is the goal of all laws? (don’t say “the good of the people”)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type of government that we studied does this sound like?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In your own words, restate what Cicero is saying.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SOURCE: Cicero (106-43BC), Roman statesman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SOURCE: Cicero (106-43BC), Roman statesman</dc:title>
  <dc:creator>Administrator</dc:creator>
  <cp:lastModifiedBy>Administrator</cp:lastModifiedBy>
  <cp:revision>1</cp:revision>
  <dcterms:created xsi:type="dcterms:W3CDTF">2012-08-24T15:59:26Z</dcterms:created>
  <dcterms:modified xsi:type="dcterms:W3CDTF">2012-08-24T18:16:34Z</dcterms:modified>
</cp:coreProperties>
</file>